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2" r:id="rId2"/>
    <p:sldId id="307" r:id="rId3"/>
    <p:sldId id="30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3DD"/>
    <a:srgbClr val="B8F2E6"/>
    <a:srgbClr val="AED9E0"/>
    <a:srgbClr val="5E6472"/>
    <a:srgbClr val="579B91"/>
    <a:srgbClr val="75B1A9"/>
    <a:srgbClr val="869FA9"/>
    <a:srgbClr val="4E535E"/>
    <a:srgbClr val="5B616D"/>
    <a:srgbClr val="FFA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6" autoAdjust="0"/>
    <p:restoredTop sz="81220" autoAdjust="0"/>
  </p:normalViewPr>
  <p:slideViewPr>
    <p:cSldViewPr snapToGrid="0" showGuides="1">
      <p:cViewPr>
        <p:scale>
          <a:sx n="66" d="100"/>
          <a:sy n="66" d="100"/>
        </p:scale>
        <p:origin x="624" y="44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EEC36-B98D-4B0A-AE15-F126689AC229}" type="datetimeFigureOut">
              <a:rPr lang="de-DE" smtClean="0"/>
              <a:t>07.03.2024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21F08-F1FE-4F22-8E0B-5C5469AD5AB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78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1F08-F1FE-4F22-8E0B-5C5469AD5AB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689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1F08-F1FE-4F22-8E0B-5C5469AD5AB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027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FDB72C-FE95-4429-A36F-2354D5E27C2B}" type="datetimeFigureOut">
              <a:rPr lang="de-DE" smtClean="0"/>
              <a:t>07.03.2024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742D1B-CA4C-4B51-9AC3-64DBA78EEAD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76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FDB72C-FE95-4429-A36F-2354D5E27C2B}" type="datetimeFigureOut">
              <a:rPr lang="de-DE" smtClean="0"/>
              <a:t>07.03.2024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742D1B-CA4C-4B51-9AC3-64DBA78EEAD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09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+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 hasCustomPrompt="1"/>
          </p:nvPr>
        </p:nvSpPr>
        <p:spPr>
          <a:xfrm>
            <a:off x="334434" y="1268760"/>
            <a:ext cx="11521017" cy="5067240"/>
          </a:xfrm>
        </p:spPr>
        <p:txBody>
          <a:bodyPr anchor="ctr">
            <a:normAutofit/>
          </a:bodyPr>
          <a:lstStyle>
            <a:lvl1pPr marL="238264" indent="-238264">
              <a:buClr>
                <a:srgbClr val="4E535E"/>
              </a:buClr>
              <a:buFont typeface="Arial" panose="020B0604020202020204" pitchFamily="34" charset="0"/>
              <a:buChar char="•"/>
              <a:defRPr sz="2400"/>
            </a:lvl1pPr>
            <a:lvl2pPr marL="714794" indent="-238264">
              <a:buClr>
                <a:srgbClr val="4E535E"/>
              </a:buClr>
              <a:buFont typeface="Arial" panose="020B0604020202020204" pitchFamily="34" charset="0"/>
              <a:buChar char="•"/>
              <a:defRPr sz="2000"/>
            </a:lvl2pPr>
            <a:lvl3pPr marL="1111902" indent="-238264">
              <a:buClr>
                <a:srgbClr val="4E535E"/>
              </a:buClr>
              <a:buFont typeface="Arial" panose="020B0604020202020204" pitchFamily="34" charset="0"/>
              <a:buChar char="•"/>
              <a:defRPr sz="1800"/>
            </a:lvl3pPr>
            <a:lvl4pPr marL="1509010" indent="-238264">
              <a:buClr>
                <a:srgbClr val="4E535E"/>
              </a:buClr>
              <a:buFont typeface="Arial" panose="020B0604020202020204" pitchFamily="34" charset="0"/>
              <a:buChar char="•"/>
              <a:defRPr sz="1800"/>
            </a:lvl4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0" name="Titelplatzhalter 11"/>
          <p:cNvSpPr>
            <a:spLocks noGrp="1"/>
          </p:cNvSpPr>
          <p:nvPr>
            <p:ph type="title"/>
          </p:nvPr>
        </p:nvSpPr>
        <p:spPr>
          <a:xfrm>
            <a:off x="348848" y="210326"/>
            <a:ext cx="11519999" cy="590228"/>
          </a:xfrm>
          <a:prstGeom prst="rect">
            <a:avLst/>
          </a:prstGeom>
        </p:spPr>
        <p:txBody>
          <a:bodyPr anchor="ctr"/>
          <a:lstStyle>
            <a:lvl1pPr>
              <a:defRPr sz="2800" b="1">
                <a:latin typeface="+mn-lt"/>
              </a:defRPr>
            </a:lvl1pPr>
          </a:lstStyle>
          <a:p>
            <a:pPr marL="0" lvl="0" algn="l"/>
            <a:r>
              <a:rPr lang="de-DE" dirty="0"/>
              <a:t>Titelmasterformat durch Klicken bearbeiten</a:t>
            </a:r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0B4F899-CB0D-43DE-936C-25F65A367F55}"/>
              </a:ext>
            </a:extLst>
          </p:cNvPr>
          <p:cNvSpPr/>
          <p:nvPr userDrawn="1"/>
        </p:nvSpPr>
        <p:spPr>
          <a:xfrm rot="5400000">
            <a:off x="1295743" y="-542889"/>
            <a:ext cx="121160" cy="2714760"/>
          </a:xfrm>
          <a:prstGeom prst="snip1Rect">
            <a:avLst>
              <a:gd name="adj" fmla="val 50000"/>
            </a:avLst>
          </a:prstGeom>
          <a:solidFill>
            <a:srgbClr val="5E647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8193870" y="6570001"/>
            <a:ext cx="3840000" cy="28799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93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BAUSTEIN by T. Schoormann, F. Möller, L. Chandra Kruse &amp; B. Otto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19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4381499" y="-4381501"/>
            <a:ext cx="3429000" cy="12192001"/>
          </a:xfrm>
          <a:prstGeom prst="rect">
            <a:avLst/>
          </a:prstGeom>
          <a:solidFill>
            <a:srgbClr val="5E647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872" y="372164"/>
            <a:ext cx="6376678" cy="2387600"/>
          </a:xfrm>
        </p:spPr>
        <p:txBody>
          <a:bodyPr>
            <a:normAutofit fontScale="90000"/>
          </a:bodyPr>
          <a:lstStyle/>
          <a:p>
            <a:r>
              <a:rPr lang="en-GB" sz="8000" b="1" dirty="0">
                <a:solidFill>
                  <a:schemeClr val="bg1"/>
                </a:solidFill>
              </a:rPr>
              <a:t>BAUSTEIN. </a:t>
            </a:r>
            <a:br>
              <a:rPr lang="en-GB" sz="8000" b="1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A Design Tool for Configuring and Representing Design Research.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85B9E3-5554-4855-8F12-4521F3D06D48}"/>
              </a:ext>
            </a:extLst>
          </p:cNvPr>
          <p:cNvSpPr/>
          <p:nvPr/>
        </p:nvSpPr>
        <p:spPr>
          <a:xfrm>
            <a:off x="7457984" y="6390515"/>
            <a:ext cx="4557486" cy="46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9612BD2-E779-492A-BD1F-1FF9A69FDDBF}"/>
              </a:ext>
            </a:extLst>
          </p:cNvPr>
          <p:cNvGrpSpPr/>
          <p:nvPr/>
        </p:nvGrpSpPr>
        <p:grpSpPr>
          <a:xfrm>
            <a:off x="6492240" y="6238626"/>
            <a:ext cx="5194254" cy="494420"/>
            <a:chOff x="243651" y="6110515"/>
            <a:chExt cx="6047870" cy="575672"/>
          </a:xfrm>
        </p:grpSpPr>
        <p:pic>
          <p:nvPicPr>
            <p:cNvPr id="8" name="Grafik 27" descr="Logo_ausgetauscht">
              <a:extLst>
                <a:ext uri="{FF2B5EF4-FFF2-40B4-BE49-F238E27FC236}">
                  <a16:creationId xmlns:a16="http://schemas.microsoft.com/office/drawing/2014/main" id="{E13761D5-1B5E-49B5-993D-CCE53F37DC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6882" y="6158801"/>
              <a:ext cx="1928388" cy="52738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9B582CF-CCAD-44B2-A758-8ACE8D5AB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651" y="6110515"/>
              <a:ext cx="1422164" cy="52738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369464A-623D-4CC1-AC2B-721E5F2E07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6338" y="6110515"/>
              <a:ext cx="2115183" cy="527386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963FDF5-434E-49C2-B01E-3445375D4EB8}"/>
              </a:ext>
            </a:extLst>
          </p:cNvPr>
          <p:cNvSpPr txBox="1"/>
          <p:nvPr/>
        </p:nvSpPr>
        <p:spPr>
          <a:xfrm>
            <a:off x="2578101" y="3515595"/>
            <a:ext cx="96139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100" dirty="0">
                <a:solidFill>
                  <a:srgbClr val="4E535E"/>
                </a:solidFill>
              </a:rPr>
              <a:t>Schoormann, Möller, Chandra Kruse, &amp; Otto (2024). BAUSTEIN – A </a:t>
            </a:r>
            <a:r>
              <a:rPr lang="en-US" sz="1100" dirty="0">
                <a:solidFill>
                  <a:srgbClr val="4E535E"/>
                </a:solidFill>
              </a:rPr>
              <a:t>Design Tool for Configuring and Representing Design Research. </a:t>
            </a:r>
            <a:r>
              <a:rPr lang="en-US" sz="1100" i="1" dirty="0">
                <a:solidFill>
                  <a:srgbClr val="4E535E"/>
                </a:solidFill>
              </a:rPr>
              <a:t>Information Systems Journal</a:t>
            </a:r>
            <a:r>
              <a:rPr lang="en-US" sz="1100" dirty="0">
                <a:solidFill>
                  <a:srgbClr val="4E535E"/>
                </a:solidFill>
              </a:rPr>
              <a:t>. </a:t>
            </a:r>
            <a:endParaRPr lang="en-DE" sz="1100" dirty="0">
              <a:solidFill>
                <a:srgbClr val="4E53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6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Started with Baustein: Select Entry</a:t>
            </a:r>
            <a:endParaRPr lang="en-GB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9290D9-46F9-4E60-8F7D-15E599598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47" y="1277015"/>
            <a:ext cx="11684000" cy="430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4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3941CC7-AACF-4CC1-ACD6-3EFED357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Overview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1D3FCC-7D50-46B1-97DC-6C1D9711C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681" y="1021270"/>
            <a:ext cx="10316519" cy="537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BAUSTEIN.  A Design Tool for Configuring and Representing Design Research.</vt:lpstr>
      <vt:lpstr>Getting Started with Baustein: Select Entry</vt:lpstr>
      <vt:lpstr>Manual 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Thorsten Schoormann</dc:creator>
  <cp:lastModifiedBy>Schoormann</cp:lastModifiedBy>
  <cp:revision>388</cp:revision>
  <dcterms:created xsi:type="dcterms:W3CDTF">2021-12-17T18:17:00Z</dcterms:created>
  <dcterms:modified xsi:type="dcterms:W3CDTF">2024-03-07T13:28:29Z</dcterms:modified>
</cp:coreProperties>
</file>